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873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616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2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750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59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898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137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84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714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423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765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7425-CE80-465B-A52B-CB32646084DA}" type="datetimeFigureOut">
              <a:rPr lang="en-ZA" smtClean="0"/>
              <a:t>2021/10/01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D5F5-66F1-4A11-BA56-3266C54326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89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5022"/>
          </a:xfrm>
        </p:spPr>
        <p:txBody>
          <a:bodyPr/>
          <a:lstStyle/>
          <a:p>
            <a:pPr algn="ctr"/>
            <a:r>
              <a:rPr lang="en-ZA" b="1" u="sng" dirty="0" smtClean="0">
                <a:solidFill>
                  <a:srgbClr val="7030A0"/>
                </a:solidFill>
              </a:rPr>
              <a:t>Topic Weightings: Grade 10 Exams</a:t>
            </a:r>
            <a:endParaRPr lang="en-ZA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55023"/>
            <a:ext cx="6019800" cy="6002976"/>
          </a:xfrm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>
                <a:solidFill>
                  <a:srgbClr val="FF0000"/>
                </a:solidFill>
              </a:rPr>
              <a:t>PAPER 1</a:t>
            </a:r>
          </a:p>
          <a:p>
            <a:pPr marL="0" indent="0" algn="ctr">
              <a:buNone/>
            </a:pPr>
            <a:endParaRPr lang="en-ZA" b="1" u="sng" dirty="0" smtClean="0">
              <a:solidFill>
                <a:srgbClr val="FF0000"/>
              </a:solidFill>
            </a:endParaRPr>
          </a:p>
          <a:p>
            <a:r>
              <a:rPr lang="en-ZA" dirty="0" smtClean="0"/>
              <a:t>Chemistry of Life			33</a:t>
            </a:r>
          </a:p>
          <a:p>
            <a:r>
              <a:rPr lang="en-ZA" dirty="0" smtClean="0"/>
              <a:t>Cells: Basic Units of Life		19</a:t>
            </a:r>
          </a:p>
          <a:p>
            <a:r>
              <a:rPr lang="en-ZA" dirty="0" smtClean="0"/>
              <a:t>Cell Division: Mitosis		19</a:t>
            </a:r>
          </a:p>
          <a:p>
            <a:r>
              <a:rPr lang="en-ZA" dirty="0" smtClean="0"/>
              <a:t>Plant &amp; Animal Tissue		28</a:t>
            </a:r>
          </a:p>
          <a:p>
            <a:r>
              <a:rPr lang="en-ZA" dirty="0" smtClean="0"/>
              <a:t>Plant Organs 			  9</a:t>
            </a:r>
          </a:p>
          <a:p>
            <a:r>
              <a:rPr lang="en-ZA" dirty="0" smtClean="0"/>
              <a:t>Plant Support &amp; Transport	23</a:t>
            </a:r>
          </a:p>
          <a:p>
            <a:r>
              <a:rPr lang="en-ZA" dirty="0" smtClean="0"/>
              <a:t>Animal Support Skeletons	19</a:t>
            </a:r>
          </a:p>
          <a:p>
            <a:endParaRPr lang="en-ZA" dirty="0"/>
          </a:p>
          <a:p>
            <a:r>
              <a:rPr lang="en-ZA" dirty="0" smtClean="0"/>
              <a:t>TOTAL				150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55022"/>
            <a:ext cx="6019800" cy="6002977"/>
          </a:xfrm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>
                <a:solidFill>
                  <a:srgbClr val="0070C0"/>
                </a:solidFill>
              </a:rPr>
              <a:t>PAPER 2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Heart Transport Systems 	   32</a:t>
            </a:r>
          </a:p>
          <a:p>
            <a:r>
              <a:rPr lang="en-ZA" dirty="0" smtClean="0"/>
              <a:t>From Biosphere to Ecosystems   54</a:t>
            </a:r>
          </a:p>
          <a:p>
            <a:r>
              <a:rPr lang="en-ZA" dirty="0" smtClean="0"/>
              <a:t>Biodiversity and Classification	   21</a:t>
            </a:r>
          </a:p>
          <a:p>
            <a:r>
              <a:rPr lang="en-ZA" dirty="0" smtClean="0"/>
              <a:t>History of Life on Earth		</a:t>
            </a:r>
            <a:r>
              <a:rPr lang="en-ZA" smtClean="0"/>
              <a:t>   </a:t>
            </a:r>
            <a:r>
              <a:rPr lang="en-ZA" dirty="0" smtClean="0"/>
              <a:t>43</a:t>
            </a:r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TOTAL				   150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707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Topic Weightings: Grade 10 Exams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Weightings: Grade 10 Exams</dc:title>
  <dc:creator>Anton Theron</dc:creator>
  <cp:lastModifiedBy>Anton Theron</cp:lastModifiedBy>
  <cp:revision>2</cp:revision>
  <dcterms:created xsi:type="dcterms:W3CDTF">2021-10-01T09:55:30Z</dcterms:created>
  <dcterms:modified xsi:type="dcterms:W3CDTF">2021-10-01T10:11:23Z</dcterms:modified>
</cp:coreProperties>
</file>